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ms-powerpoint.template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/>
    <p:restoredTop sz="93987"/>
  </p:normalViewPr>
  <p:slideViewPr>
    <p:cSldViewPr snapToGrid="0" snapToObjects="1">
      <p:cViewPr>
        <p:scale>
          <a:sx n="100" d="100"/>
          <a:sy n="100" d="100"/>
        </p:scale>
        <p:origin x="384" y="-2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63913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单击此处编辑母版文本样式</a:t>
            </a:r>
          </a:p>
          <a:p>
            <a:pPr lvl="1"/>
            <a:r>
              <a:rPr lang="ja-JP" altLang="en-US" smtClean="0"/>
              <a:t>二级</a:t>
            </a:r>
          </a:p>
          <a:p>
            <a:pPr lvl="2"/>
            <a:r>
              <a:rPr lang="ja-JP" altLang="en-US" smtClean="0"/>
              <a:t>三级</a:t>
            </a:r>
          </a:p>
          <a:p>
            <a:pPr lvl="3"/>
            <a:r>
              <a:rPr lang="ja-JP" altLang="en-US" smtClean="0"/>
              <a:t>四级</a:t>
            </a:r>
          </a:p>
          <a:p>
            <a:pPr lvl="4"/>
            <a:r>
              <a:rPr lang="ja-JP" altLang="en-US" smtClean="0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51324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82722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ja-JP" altLang="en-US" smtClean="0"/>
              <a:t>单击此处编辑母版文本样式</a:t>
            </a:r>
          </a:p>
          <a:p>
            <a:pPr lvl="1"/>
            <a:r>
              <a:rPr lang="ja-JP" altLang="en-US" smtClean="0"/>
              <a:t>二级</a:t>
            </a:r>
          </a:p>
          <a:p>
            <a:pPr lvl="2"/>
            <a:r>
              <a:rPr lang="ja-JP" altLang="en-US" smtClean="0"/>
              <a:t>三级</a:t>
            </a:r>
          </a:p>
          <a:p>
            <a:pPr lvl="3"/>
            <a:r>
              <a:rPr lang="ja-JP" altLang="en-US" smtClean="0"/>
              <a:t>四级</a:t>
            </a:r>
          </a:p>
          <a:p>
            <a:pPr lvl="4"/>
            <a:r>
              <a:rPr lang="ja-JP" altLang="en-US" smtClean="0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ja-JP" altLang="en-US" smtClean="0"/>
              <a:t>单击此处编辑母版文本样式</a:t>
            </a:r>
          </a:p>
          <a:p>
            <a:pPr lvl="1"/>
            <a:r>
              <a:rPr lang="ja-JP" altLang="en-US" smtClean="0"/>
              <a:t>二级</a:t>
            </a:r>
          </a:p>
          <a:p>
            <a:pPr lvl="2"/>
            <a:r>
              <a:rPr lang="ja-JP" altLang="en-US" smtClean="0"/>
              <a:t>三级</a:t>
            </a:r>
          </a:p>
          <a:p>
            <a:pPr lvl="3"/>
            <a:r>
              <a:rPr lang="ja-JP" altLang="en-US" smtClean="0"/>
              <a:t>四级</a:t>
            </a:r>
          </a:p>
          <a:p>
            <a:pPr lvl="4"/>
            <a:r>
              <a:rPr lang="ja-JP" altLang="en-US" smtClean="0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91057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ja-JP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ja-JP" altLang="en-US" smtClean="0"/>
              <a:t>单击此处编辑母版文本样式</a:t>
            </a:r>
          </a:p>
          <a:p>
            <a:pPr lvl="1"/>
            <a:r>
              <a:rPr lang="ja-JP" altLang="en-US" smtClean="0"/>
              <a:t>二级</a:t>
            </a:r>
          </a:p>
          <a:p>
            <a:pPr lvl="2"/>
            <a:r>
              <a:rPr lang="ja-JP" altLang="en-US" smtClean="0"/>
              <a:t>三级</a:t>
            </a:r>
          </a:p>
          <a:p>
            <a:pPr lvl="3"/>
            <a:r>
              <a:rPr lang="ja-JP" altLang="en-US" smtClean="0"/>
              <a:t>四级</a:t>
            </a:r>
          </a:p>
          <a:p>
            <a:pPr lvl="4"/>
            <a:r>
              <a:rPr lang="ja-JP" altLang="en-US" smtClean="0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ja-JP" altLang="en-US" smtClean="0"/>
              <a:t>单击此处编辑母版文本样式</a:t>
            </a:r>
          </a:p>
          <a:p>
            <a:pPr lvl="1"/>
            <a:r>
              <a:rPr lang="ja-JP" altLang="en-US" smtClean="0"/>
              <a:t>二级</a:t>
            </a:r>
          </a:p>
          <a:p>
            <a:pPr lvl="2"/>
            <a:r>
              <a:rPr lang="ja-JP" altLang="en-US" smtClean="0"/>
              <a:t>三级</a:t>
            </a:r>
          </a:p>
          <a:p>
            <a:pPr lvl="3"/>
            <a:r>
              <a:rPr lang="ja-JP" altLang="en-US" smtClean="0"/>
              <a:t>四级</a:t>
            </a:r>
          </a:p>
          <a:p>
            <a:pPr lvl="4"/>
            <a:r>
              <a:rPr lang="ja-JP" altLang="en-US" smtClean="0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08078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84433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57483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 smtClean="0"/>
              <a:t>单击此处编辑母版文本样式</a:t>
            </a:r>
          </a:p>
          <a:p>
            <a:pPr lvl="1"/>
            <a:r>
              <a:rPr lang="ja-JP" altLang="en-US" smtClean="0"/>
              <a:t>二级</a:t>
            </a:r>
          </a:p>
          <a:p>
            <a:pPr lvl="2"/>
            <a:r>
              <a:rPr lang="ja-JP" altLang="en-US" smtClean="0"/>
              <a:t>三级</a:t>
            </a:r>
          </a:p>
          <a:p>
            <a:pPr lvl="3"/>
            <a:r>
              <a:rPr lang="ja-JP" altLang="en-US" smtClean="0"/>
              <a:t>四级</a:t>
            </a:r>
          </a:p>
          <a:p>
            <a:pPr lvl="4"/>
            <a:r>
              <a:rPr lang="ja-JP" altLang="en-US" smtClean="0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51902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 smtClean="0"/>
              <a:t>将图片拖动到占位符，或单击添加图标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12135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单击此处编辑母版文本样式</a:t>
            </a:r>
          </a:p>
          <a:p>
            <a:pPr lvl="1"/>
            <a:r>
              <a:rPr lang="ja-JP" altLang="en-US" smtClean="0"/>
              <a:t>二级</a:t>
            </a:r>
          </a:p>
          <a:p>
            <a:pPr lvl="2"/>
            <a:r>
              <a:rPr lang="ja-JP" altLang="en-US" smtClean="0"/>
              <a:t>三级</a:t>
            </a:r>
          </a:p>
          <a:p>
            <a:pPr lvl="3"/>
            <a:r>
              <a:rPr lang="ja-JP" altLang="en-US" smtClean="0"/>
              <a:t>四级</a:t>
            </a:r>
          </a:p>
          <a:p>
            <a:pPr lvl="4"/>
            <a:r>
              <a:rPr lang="ja-JP" altLang="en-US" smtClean="0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29216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ja-JP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ja-JP" altLang="en-US" smtClean="0"/>
              <a:t>单击此处编辑母版文本样式</a:t>
            </a:r>
          </a:p>
          <a:p>
            <a:pPr lvl="1"/>
            <a:r>
              <a:rPr lang="ja-JP" altLang="en-US" smtClean="0"/>
              <a:t>二级</a:t>
            </a:r>
          </a:p>
          <a:p>
            <a:pPr lvl="2"/>
            <a:r>
              <a:rPr lang="ja-JP" altLang="en-US" smtClean="0"/>
              <a:t>三级</a:t>
            </a:r>
          </a:p>
          <a:p>
            <a:pPr lvl="3"/>
            <a:r>
              <a:rPr lang="ja-JP" altLang="en-US" smtClean="0"/>
              <a:t>四级</a:t>
            </a:r>
          </a:p>
          <a:p>
            <a:pPr lvl="4"/>
            <a:r>
              <a:rPr lang="ja-JP" altLang="en-US" smtClean="0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52655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单击此处编辑母版文本样式</a:t>
            </a:r>
          </a:p>
          <a:p>
            <a:pPr lvl="1"/>
            <a:r>
              <a:rPr lang="ja-JP" altLang="en-US" smtClean="0"/>
              <a:t>二级</a:t>
            </a:r>
          </a:p>
          <a:p>
            <a:pPr lvl="2"/>
            <a:r>
              <a:rPr lang="ja-JP" altLang="en-US" smtClean="0"/>
              <a:t>三级</a:t>
            </a:r>
          </a:p>
          <a:p>
            <a:pPr lvl="3"/>
            <a:r>
              <a:rPr lang="ja-JP" altLang="en-US" smtClean="0"/>
              <a:t>四级</a:t>
            </a:r>
          </a:p>
          <a:p>
            <a:pPr lvl="4"/>
            <a:r>
              <a:rPr lang="ja-JP" altLang="en-US" smtClean="0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AE52B-B8AC-9740-BCEC-B386009DE790}" type="datetimeFigureOut">
              <a:rPr kumimoji="1" lang="zh-CN" altLang="en-US" smtClean="0"/>
              <a:t>15/11/29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31A68-05FB-1B4F-82FD-07355E9B3C8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07414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017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4" id="{926A1B2F-B4A8-1649-AD12-F93AB357341D}" vid="{D79449C4-E755-CC48-9FEB-49EE2E0E7B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Macintosh PowerPoint</Application>
  <PresentationFormat>宽屏</PresentationFormat>
  <Paragraphs>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Calibri</vt:lpstr>
      <vt:lpstr>Calibri Light</vt:lpstr>
      <vt:lpstr>ＭＳ Ｐゴシック</vt:lpstr>
      <vt:lpstr>宋体</vt:lpstr>
      <vt:lpstr>Arial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Office 用户</dc:creator>
  <cp:lastModifiedBy>Microsoft Office 用户</cp:lastModifiedBy>
  <cp:revision>1</cp:revision>
  <dcterms:created xsi:type="dcterms:W3CDTF">2015-11-29T09:01:49Z</dcterms:created>
  <dcterms:modified xsi:type="dcterms:W3CDTF">2015-11-29T09:04:08Z</dcterms:modified>
</cp:coreProperties>
</file>