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96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4913-2B3B-4DB6-AFCB-450C6170668F}" type="datetimeFigureOut">
              <a:rPr kumimoji="1" lang="ja-JP" altLang="en-US" smtClean="0"/>
              <a:t>2011/4/17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84254-561A-4CB0-A1E2-495220ACF3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4232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4913-2B3B-4DB6-AFCB-450C6170668F}" type="datetimeFigureOut">
              <a:rPr kumimoji="1" lang="ja-JP" altLang="en-US" smtClean="0"/>
              <a:t>2011/4/17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84254-561A-4CB0-A1E2-495220ACF3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5980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4913-2B3B-4DB6-AFCB-450C6170668F}" type="datetimeFigureOut">
              <a:rPr kumimoji="1" lang="ja-JP" altLang="en-US" smtClean="0"/>
              <a:t>2011/4/17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84254-561A-4CB0-A1E2-495220ACF3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2633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4913-2B3B-4DB6-AFCB-450C6170668F}" type="datetimeFigureOut">
              <a:rPr kumimoji="1" lang="ja-JP" altLang="en-US" smtClean="0"/>
              <a:t>2011/4/17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84254-561A-4CB0-A1E2-495220ACF3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6321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4913-2B3B-4DB6-AFCB-450C6170668F}" type="datetimeFigureOut">
              <a:rPr kumimoji="1" lang="ja-JP" altLang="en-US" smtClean="0"/>
              <a:t>2011/4/17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84254-561A-4CB0-A1E2-495220ACF3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8568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4913-2B3B-4DB6-AFCB-450C6170668F}" type="datetimeFigureOut">
              <a:rPr kumimoji="1" lang="ja-JP" altLang="en-US" smtClean="0"/>
              <a:t>2011/4/17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84254-561A-4CB0-A1E2-495220ACF3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889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4913-2B3B-4DB6-AFCB-450C6170668F}" type="datetimeFigureOut">
              <a:rPr kumimoji="1" lang="ja-JP" altLang="en-US" smtClean="0"/>
              <a:t>2011/4/17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84254-561A-4CB0-A1E2-495220ACF3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428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4913-2B3B-4DB6-AFCB-450C6170668F}" type="datetimeFigureOut">
              <a:rPr kumimoji="1" lang="ja-JP" altLang="en-US" smtClean="0"/>
              <a:t>2011/4/17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84254-561A-4CB0-A1E2-495220ACF3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2935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4913-2B3B-4DB6-AFCB-450C6170668F}" type="datetimeFigureOut">
              <a:rPr kumimoji="1" lang="ja-JP" altLang="en-US" smtClean="0"/>
              <a:t>2011/4/17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84254-561A-4CB0-A1E2-495220ACF3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4108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4913-2B3B-4DB6-AFCB-450C6170668F}" type="datetimeFigureOut">
              <a:rPr kumimoji="1" lang="ja-JP" altLang="en-US" smtClean="0"/>
              <a:t>2011/4/17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84254-561A-4CB0-A1E2-495220ACF3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6019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4913-2B3B-4DB6-AFCB-450C6170668F}" type="datetimeFigureOut">
              <a:rPr kumimoji="1" lang="ja-JP" altLang="en-US" smtClean="0"/>
              <a:t>2011/4/17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84254-561A-4CB0-A1E2-495220ACF3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3211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04913-2B3B-4DB6-AFCB-450C6170668F}" type="datetimeFigureOut">
              <a:rPr kumimoji="1" lang="ja-JP" altLang="en-US" smtClean="0"/>
              <a:t>2011/4/17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84254-561A-4CB0-A1E2-495220ACF3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515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IMG_01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3717952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IMG_01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61626"/>
            <a:ext cx="3312368" cy="493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IMG_016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17" y="3429000"/>
            <a:ext cx="3490304" cy="308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342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1</cp:revision>
  <dcterms:created xsi:type="dcterms:W3CDTF">2011-04-16T19:31:49Z</dcterms:created>
  <dcterms:modified xsi:type="dcterms:W3CDTF">2011-04-16T19:39:01Z</dcterms:modified>
</cp:coreProperties>
</file>