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3" d="100"/>
          <a:sy n="43" d="100"/>
        </p:scale>
        <p:origin x="-1771" y="-5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9A55-92BC-4DD8-B9AA-90FDD30F25CD}" type="datetimeFigureOut">
              <a:rPr kumimoji="1" lang="ja-JP" altLang="en-US" smtClean="0"/>
              <a:t>2015/2/2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D648-811D-4B95-916A-9E951CF87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107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79A55-92BC-4DD8-B9AA-90FDD30F25CD}" type="datetimeFigureOut">
              <a:rPr kumimoji="1" lang="ja-JP" altLang="en-US" smtClean="0"/>
              <a:t>2015/2/2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6D648-811D-4B95-916A-9E951CF87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6885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" name="図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13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宋　美蘭</dc:creator>
  <cp:lastModifiedBy>naoki</cp:lastModifiedBy>
  <cp:revision>2</cp:revision>
  <dcterms:created xsi:type="dcterms:W3CDTF">2015-02-02T04:32:46Z</dcterms:created>
  <dcterms:modified xsi:type="dcterms:W3CDTF">2015-02-02T13:50:48Z</dcterms:modified>
</cp:coreProperties>
</file>